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fil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560" y="970915"/>
            <a:ext cx="11484610" cy="52177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86865" y="1496952"/>
            <a:ext cx="9144000" cy="2187001"/>
          </a:xfrm>
        </p:spPr>
        <p:txBody>
          <a:bodyPr/>
          <a:lstStyle/>
          <a:p>
            <a:endParaRPr lang="zh-CN" altLang="en-US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>
              <a:latin typeface="+mn-lt"/>
            </a:endParaRPr>
          </a:p>
        </p:txBody>
      </p:sp>
      <p:pic>
        <p:nvPicPr>
          <p:cNvPr id="10" name="图片 9" descr="截屏2023-10-01 18.14.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" y="1703070"/>
            <a:ext cx="4020820" cy="4018915"/>
          </a:xfrm>
          <a:prstGeom prst="rect">
            <a:avLst/>
          </a:prstGeom>
        </p:spPr>
      </p:pic>
      <p:pic>
        <p:nvPicPr>
          <p:cNvPr id="11" name="图片 10" descr="截屏2023-10-01 18.14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945" y="1703705"/>
            <a:ext cx="3937635" cy="3935730"/>
          </a:xfrm>
          <a:prstGeom prst="rect">
            <a:avLst/>
          </a:prstGeom>
        </p:spPr>
      </p:pic>
      <p:pic>
        <p:nvPicPr>
          <p:cNvPr id="12" name="图片 11" descr="截屏2023-10-01 18.15.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970" y="1703070"/>
            <a:ext cx="3938270" cy="39363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WPS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岳士森</cp:lastModifiedBy>
  <cp:revision>9</cp:revision>
  <dcterms:created xsi:type="dcterms:W3CDTF">2023-10-03T06:43:30Z</dcterms:created>
  <dcterms:modified xsi:type="dcterms:W3CDTF">2023-10-03T06:43:30Z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2052-6.0.2.8225</vt:lpwstr>
  </property>
  <property fmtid="{D5CDD505-2E9C-101B-9397-08002B2CF9AE}" pid="3" name="ICV">
    <vt:lpwstr>265F2ACC416F68C0FA44196513013C48_41</vt:lpwstr>
  </property>
</Properties>
</file>

<file path=docProps/thumbnail.jpeg>
</file>